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F81B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7241" autoAdjust="0"/>
  </p:normalViewPr>
  <p:slideViewPr>
    <p:cSldViewPr>
      <p:cViewPr>
        <p:scale>
          <a:sx n="200" d="100"/>
          <a:sy n="200" d="100"/>
        </p:scale>
        <p:origin x="972" y="8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25.08.2020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0905" r="3177"/>
          <a:stretch>
            <a:fillRect/>
          </a:stretch>
        </p:blipFill>
        <p:spPr bwMode="auto">
          <a:xfrm>
            <a:off x="-32" y="642924"/>
            <a:ext cx="5715040" cy="400052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OPARTGT018</a:t>
            </a:r>
            <a:r>
              <a:rPr lang="pl-PL" dirty="0" smtClean="0"/>
              <a:t> AMMUNITION 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21059952"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786710" y="150018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748610" y="1543043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 Black" pitchFamily="34" charset="0"/>
              </a:rPr>
              <a:t>1</a:t>
            </a:r>
            <a:r>
              <a:rPr lang="pl-PL" sz="1400" dirty="0" smtClean="0">
                <a:solidFill>
                  <a:srgbClr val="FF0000"/>
                </a:solidFill>
                <a:latin typeface="Arial Black" pitchFamily="34" charset="0"/>
              </a:rPr>
              <a:t>8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9" name="Gruppe 8"/>
          <p:cNvGrpSpPr/>
          <p:nvPr/>
        </p:nvGrpSpPr>
        <p:grpSpPr>
          <a:xfrm>
            <a:off x="2285984" y="3000378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3143240" y="2285998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4357686" y="2285998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3065462" y="1256324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pl-PL" sz="1200" dirty="0" smtClean="0"/>
              <a:t>DESIRED POINT of IMPACT:</a:t>
            </a:r>
          </a:p>
          <a:p>
            <a:r>
              <a:rPr lang="pl-PL" sz="1100" dirty="0" smtClean="0"/>
              <a:t>DPI 1 - N35 10.208 E 36 43.665 / 876ft/ </a:t>
            </a:r>
            <a:r>
              <a:rPr lang="nb-NO" sz="1100" dirty="0" smtClean="0"/>
              <a:t>GBU-32/GBU-16</a:t>
            </a:r>
            <a:endParaRPr lang="pl-PL" sz="1100" dirty="0" smtClean="0"/>
          </a:p>
          <a:p>
            <a:r>
              <a:rPr lang="pl-PL" sz="1100" dirty="0" smtClean="0"/>
              <a:t>DPI 2 - N35 10.306 E 36 43.785 / 906ft/</a:t>
            </a:r>
            <a:r>
              <a:rPr lang="nb-NO" sz="1100" dirty="0" smtClean="0"/>
              <a:t>GBU-38/GBU-12</a:t>
            </a:r>
            <a:endParaRPr lang="pl-PL" sz="1100" dirty="0" smtClean="0"/>
          </a:p>
          <a:p>
            <a:r>
              <a:rPr lang="pl-PL" sz="1100" dirty="0" smtClean="0"/>
              <a:t>DPI 3 - N35 10.300 E 36 43.941 / 958ft/ </a:t>
            </a:r>
            <a:r>
              <a:rPr lang="nb-NO" sz="1100" dirty="0" smtClean="0"/>
              <a:t>GBU-32/GBU-16</a:t>
            </a:r>
            <a:endParaRPr lang="pl-PL" sz="1100" dirty="0" smtClean="0"/>
          </a:p>
          <a:p>
            <a:r>
              <a:rPr lang="pl-PL" sz="1100" dirty="0" smtClean="0"/>
              <a:t>DPI 4 - N35 10.477 E 36 43.780 / 922ft/ </a:t>
            </a:r>
            <a:r>
              <a:rPr lang="nb-NO" sz="1100" dirty="0" smtClean="0"/>
              <a:t>GBU-32/GBU-16</a:t>
            </a:r>
            <a:endParaRPr lang="pl-PL" sz="1100" dirty="0" smtClean="0"/>
          </a:p>
          <a:p>
            <a:endParaRPr lang="pl-PL" sz="12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pl-PL" sz="1200" dirty="0" smtClean="0"/>
              <a:t> </a:t>
            </a:r>
            <a:r>
              <a:rPr lang="pl-PL" sz="1200" dirty="0" err="1" smtClean="0"/>
              <a:t>civilian</a:t>
            </a:r>
            <a:r>
              <a:rPr lang="pl-PL" sz="1200" dirty="0" smtClean="0"/>
              <a:t> property </a:t>
            </a:r>
            <a:r>
              <a:rPr lang="pl-PL" sz="1200" dirty="0" err="1" smtClean="0"/>
              <a:t>outside</a:t>
            </a:r>
            <a:r>
              <a:rPr lang="pl-PL" sz="1200" dirty="0" smtClean="0"/>
              <a:t> southern and </a:t>
            </a:r>
            <a:r>
              <a:rPr lang="pl-PL" sz="1200" dirty="0" err="1" smtClean="0"/>
              <a:t>eastern</a:t>
            </a:r>
            <a:r>
              <a:rPr lang="pl-PL" sz="1200" dirty="0" smtClean="0"/>
              <a:t> </a:t>
            </a:r>
            <a:r>
              <a:rPr lang="pl-PL" sz="1200" dirty="0" err="1" smtClean="0"/>
              <a:t>perimeter</a:t>
            </a:r>
            <a:r>
              <a:rPr lang="pl-PL" sz="1200" dirty="0" smtClean="0"/>
              <a:t> of </a:t>
            </a:r>
            <a:r>
              <a:rPr lang="pl-PL" sz="1200" dirty="0" err="1" smtClean="0"/>
              <a:t>the</a:t>
            </a:r>
            <a:r>
              <a:rPr lang="pl-PL" sz="1200" dirty="0" smtClean="0"/>
              <a:t> </a:t>
            </a:r>
            <a:r>
              <a:rPr lang="pl-PL" sz="1200" dirty="0" err="1" smtClean="0"/>
              <a:t>factory</a:t>
            </a:r>
            <a:r>
              <a:rPr lang="pl-PL" sz="1200" dirty="0" smtClean="0"/>
              <a:t> </a:t>
            </a:r>
            <a:r>
              <a:rPr lang="pl-PL" sz="1200" dirty="0" err="1" smtClean="0"/>
              <a:t>compound</a:t>
            </a:r>
            <a:r>
              <a:rPr lang="pl-PL" sz="1200" dirty="0" smtClean="0"/>
              <a:t>.</a:t>
            </a:r>
          </a:p>
          <a:p>
            <a:pPr>
              <a:buFontTx/>
              <a:buChar char="-"/>
            </a:pPr>
            <a:r>
              <a:rPr lang="pl-PL" sz="1200" dirty="0" smtClean="0"/>
              <a:t> </a:t>
            </a:r>
            <a:r>
              <a:rPr lang="pl-PL" sz="1200" dirty="0" err="1" smtClean="0"/>
              <a:t>siloses</a:t>
            </a:r>
            <a:r>
              <a:rPr lang="pl-PL" sz="1200" dirty="0" smtClean="0"/>
              <a:t> </a:t>
            </a:r>
            <a:r>
              <a:rPr lang="pl-PL" sz="1200" dirty="0" err="1" smtClean="0"/>
              <a:t>within</a:t>
            </a:r>
            <a:r>
              <a:rPr lang="pl-PL" sz="1200" dirty="0" smtClean="0"/>
              <a:t> </a:t>
            </a:r>
            <a:r>
              <a:rPr lang="pl-PL" sz="1200" dirty="0" err="1" smtClean="0"/>
              <a:t>the</a:t>
            </a:r>
            <a:r>
              <a:rPr lang="pl-PL" sz="1200" dirty="0" smtClean="0"/>
              <a:t> </a:t>
            </a:r>
            <a:r>
              <a:rPr lang="pl-PL" sz="1200" dirty="0" err="1" smtClean="0"/>
              <a:t>factory</a:t>
            </a:r>
            <a:r>
              <a:rPr lang="pl-PL" sz="1200" dirty="0" smtClean="0"/>
              <a:t> </a:t>
            </a:r>
            <a:r>
              <a:rPr lang="pl-PL" sz="1200" dirty="0" err="1" smtClean="0"/>
              <a:t>compound</a:t>
            </a:r>
            <a:r>
              <a:rPr lang="pl-PL" sz="1200" dirty="0" smtClean="0"/>
              <a:t> </a:t>
            </a:r>
            <a:r>
              <a:rPr lang="pl-PL" sz="1200" dirty="0" err="1" smtClean="0"/>
              <a:t>contain</a:t>
            </a:r>
            <a:r>
              <a:rPr lang="pl-PL" sz="1200" dirty="0" smtClean="0"/>
              <a:t> </a:t>
            </a:r>
            <a:r>
              <a:rPr lang="pl-PL" sz="1200" dirty="0" err="1" smtClean="0"/>
              <a:t>flammables</a:t>
            </a:r>
            <a:r>
              <a:rPr lang="pl-PL" sz="1200" dirty="0" smtClean="0"/>
              <a:t> and industrial gas. </a:t>
            </a:r>
            <a:r>
              <a:rPr lang="pl-PL" sz="1200" dirty="0" err="1" smtClean="0"/>
              <a:t>(al</a:t>
            </a:r>
            <a:r>
              <a:rPr lang="pl-PL" sz="1200" dirty="0" smtClean="0"/>
              <a:t>l </a:t>
            </a:r>
            <a:r>
              <a:rPr lang="pl-PL" sz="1200" dirty="0" err="1" smtClean="0"/>
              <a:t>marked</a:t>
            </a:r>
            <a:r>
              <a:rPr lang="pl-PL" sz="1200" dirty="0" smtClean="0"/>
              <a:t> </a:t>
            </a:r>
            <a:r>
              <a:rPr lang="pl-PL" sz="1200" dirty="0" err="1" smtClean="0"/>
              <a:t>in</a:t>
            </a:r>
            <a:r>
              <a:rPr lang="pl-PL" sz="1200" dirty="0" smtClean="0"/>
              <a:t> </a:t>
            </a:r>
            <a:r>
              <a:rPr lang="pl-PL" sz="1200" dirty="0" err="1" smtClean="0"/>
              <a:t>yellow</a:t>
            </a:r>
            <a:r>
              <a:rPr lang="pl-PL" sz="1200" dirty="0" smtClean="0"/>
              <a:t>)</a:t>
            </a:r>
            <a:endParaRPr lang="nb-NO" sz="1200" dirty="0"/>
          </a:p>
        </p:txBody>
      </p:sp>
      <p:sp>
        <p:nvSpPr>
          <p:cNvPr id="35" name="Dowolny kształt 34"/>
          <p:cNvSpPr/>
          <p:nvPr/>
        </p:nvSpPr>
        <p:spPr>
          <a:xfrm>
            <a:off x="4091439" y="1328216"/>
            <a:ext cx="1608543" cy="1565120"/>
          </a:xfrm>
          <a:custGeom>
            <a:avLst/>
            <a:gdLst>
              <a:gd name="connsiteX0" fmla="*/ 894377 w 1608543"/>
              <a:gd name="connsiteY0" fmla="*/ 0 h 1565120"/>
              <a:gd name="connsiteX1" fmla="*/ 0 w 1608543"/>
              <a:gd name="connsiteY1" fmla="*/ 193559 h 1565120"/>
              <a:gd name="connsiteX2" fmla="*/ 73419 w 1608543"/>
              <a:gd name="connsiteY2" fmla="*/ 587352 h 1565120"/>
              <a:gd name="connsiteX3" fmla="*/ 400468 w 1608543"/>
              <a:gd name="connsiteY3" fmla="*/ 834307 h 1565120"/>
              <a:gd name="connsiteX4" fmla="*/ 480561 w 1608543"/>
              <a:gd name="connsiteY4" fmla="*/ 987819 h 1565120"/>
              <a:gd name="connsiteX5" fmla="*/ 527282 w 1608543"/>
              <a:gd name="connsiteY5" fmla="*/ 1201402 h 1565120"/>
              <a:gd name="connsiteX6" fmla="*/ 667446 w 1608543"/>
              <a:gd name="connsiteY6" fmla="*/ 1334891 h 1565120"/>
              <a:gd name="connsiteX7" fmla="*/ 700818 w 1608543"/>
              <a:gd name="connsiteY7" fmla="*/ 1528450 h 1565120"/>
              <a:gd name="connsiteX8" fmla="*/ 1388287 w 1608543"/>
              <a:gd name="connsiteY8" fmla="*/ 1435007 h 1565120"/>
              <a:gd name="connsiteX9" fmla="*/ 1608543 w 1608543"/>
              <a:gd name="connsiteY9" fmla="*/ 1354914 h 1565120"/>
              <a:gd name="connsiteX10" fmla="*/ 1488403 w 1608543"/>
              <a:gd name="connsiteY10" fmla="*/ 567329 h 1565120"/>
              <a:gd name="connsiteX11" fmla="*/ 894377 w 1608543"/>
              <a:gd name="connsiteY11" fmla="*/ 0 h 15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8543" h="1565120">
                <a:moveTo>
                  <a:pt x="894377" y="0"/>
                </a:moveTo>
                <a:lnTo>
                  <a:pt x="0" y="193559"/>
                </a:lnTo>
                <a:lnTo>
                  <a:pt x="73419" y="587352"/>
                </a:lnTo>
                <a:lnTo>
                  <a:pt x="400468" y="834307"/>
                </a:lnTo>
                <a:lnTo>
                  <a:pt x="480561" y="987819"/>
                </a:lnTo>
                <a:lnTo>
                  <a:pt x="527282" y="1201402"/>
                </a:lnTo>
                <a:lnTo>
                  <a:pt x="667446" y="1334891"/>
                </a:lnTo>
                <a:cubicBezTo>
                  <a:pt x="687964" y="1540074"/>
                  <a:pt x="627472" y="1565120"/>
                  <a:pt x="700818" y="1528450"/>
                </a:cubicBezTo>
                <a:lnTo>
                  <a:pt x="1388287" y="1435007"/>
                </a:lnTo>
                <a:lnTo>
                  <a:pt x="1608543" y="1354914"/>
                </a:lnTo>
                <a:lnTo>
                  <a:pt x="1488403" y="567329"/>
                </a:lnTo>
                <a:lnTo>
                  <a:pt x="894377" y="0"/>
                </a:lnTo>
                <a:close/>
              </a:path>
            </a:pathLst>
          </a:custGeom>
          <a:solidFill>
            <a:srgbClr val="FFFF00">
              <a:alpha val="18824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Dowolny kształt 35"/>
          <p:cNvSpPr/>
          <p:nvPr/>
        </p:nvSpPr>
        <p:spPr>
          <a:xfrm>
            <a:off x="335909" y="3710996"/>
            <a:ext cx="4469697" cy="934423"/>
          </a:xfrm>
          <a:custGeom>
            <a:avLst/>
            <a:gdLst>
              <a:gd name="connsiteX0" fmla="*/ 4469697 w 4469697"/>
              <a:gd name="connsiteY0" fmla="*/ 934423 h 934423"/>
              <a:gd name="connsiteX1" fmla="*/ 4176021 w 4469697"/>
              <a:gd name="connsiteY1" fmla="*/ 580677 h 934423"/>
              <a:gd name="connsiteX2" fmla="*/ 3581995 w 4469697"/>
              <a:gd name="connsiteY2" fmla="*/ 640747 h 934423"/>
              <a:gd name="connsiteX3" fmla="*/ 3521925 w 4469697"/>
              <a:gd name="connsiteY3" fmla="*/ 153512 h 934423"/>
              <a:gd name="connsiteX4" fmla="*/ 2200383 w 4469697"/>
              <a:gd name="connsiteY4" fmla="*/ 246954 h 934423"/>
              <a:gd name="connsiteX5" fmla="*/ 1986800 w 4469697"/>
              <a:gd name="connsiteY5" fmla="*/ 33372 h 934423"/>
              <a:gd name="connsiteX6" fmla="*/ 1659752 w 4469697"/>
              <a:gd name="connsiteY6" fmla="*/ 40046 h 934423"/>
              <a:gd name="connsiteX7" fmla="*/ 1699799 w 4469697"/>
              <a:gd name="connsiteY7" fmla="*/ 380443 h 934423"/>
              <a:gd name="connsiteX8" fmla="*/ 912214 w 4469697"/>
              <a:gd name="connsiteY8" fmla="*/ 400467 h 934423"/>
              <a:gd name="connsiteX9" fmla="*/ 918888 w 4469697"/>
              <a:gd name="connsiteY9" fmla="*/ 420490 h 934423"/>
              <a:gd name="connsiteX10" fmla="*/ 384932 w 4469697"/>
              <a:gd name="connsiteY10" fmla="*/ 0 h 934423"/>
              <a:gd name="connsiteX11" fmla="*/ 71233 w 4469697"/>
              <a:gd name="connsiteY11" fmla="*/ 13349 h 934423"/>
              <a:gd name="connsiteX12" fmla="*/ 77907 w 4469697"/>
              <a:gd name="connsiteY12" fmla="*/ 206908 h 934423"/>
              <a:gd name="connsiteX13" fmla="*/ 465025 w 4469697"/>
              <a:gd name="connsiteY13" fmla="*/ 567328 h 934423"/>
              <a:gd name="connsiteX14" fmla="*/ 691957 w 4469697"/>
              <a:gd name="connsiteY14" fmla="*/ 927749 h 934423"/>
              <a:gd name="connsiteX15" fmla="*/ 805422 w 4469697"/>
              <a:gd name="connsiteY15" fmla="*/ 934423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69697" h="934423">
                <a:moveTo>
                  <a:pt x="4469697" y="934423"/>
                </a:moveTo>
                <a:lnTo>
                  <a:pt x="4176021" y="580677"/>
                </a:lnTo>
                <a:lnTo>
                  <a:pt x="3581995" y="640747"/>
                </a:lnTo>
                <a:lnTo>
                  <a:pt x="3521925" y="153512"/>
                </a:lnTo>
                <a:lnTo>
                  <a:pt x="2200383" y="246954"/>
                </a:lnTo>
                <a:cubicBezTo>
                  <a:pt x="1997106" y="30126"/>
                  <a:pt x="2097737" y="33372"/>
                  <a:pt x="1986800" y="33372"/>
                </a:cubicBezTo>
                <a:lnTo>
                  <a:pt x="1659752" y="40046"/>
                </a:lnTo>
                <a:lnTo>
                  <a:pt x="1699799" y="380443"/>
                </a:lnTo>
                <a:cubicBezTo>
                  <a:pt x="1437271" y="387118"/>
                  <a:pt x="1174483" y="387017"/>
                  <a:pt x="912214" y="400467"/>
                </a:cubicBezTo>
                <a:cubicBezTo>
                  <a:pt x="905188" y="400827"/>
                  <a:pt x="918888" y="420490"/>
                  <a:pt x="918888" y="420490"/>
                </a:cubicBezTo>
                <a:lnTo>
                  <a:pt x="384932" y="0"/>
                </a:lnTo>
                <a:lnTo>
                  <a:pt x="71233" y="13349"/>
                </a:lnTo>
                <a:cubicBezTo>
                  <a:pt x="64405" y="211355"/>
                  <a:pt x="0" y="206908"/>
                  <a:pt x="77907" y="206908"/>
                </a:cubicBezTo>
                <a:lnTo>
                  <a:pt x="465025" y="567328"/>
                </a:lnTo>
                <a:lnTo>
                  <a:pt x="691957" y="927749"/>
                </a:lnTo>
                <a:lnTo>
                  <a:pt x="805422" y="934423"/>
                </a:lnTo>
              </a:path>
            </a:pathLst>
          </a:custGeom>
          <a:solidFill>
            <a:srgbClr val="FFFF00">
              <a:alpha val="27843"/>
            </a:srgbClr>
          </a:solidFill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Elipsa 36"/>
          <p:cNvSpPr/>
          <p:nvPr/>
        </p:nvSpPr>
        <p:spPr>
          <a:xfrm>
            <a:off x="285720" y="3000378"/>
            <a:ext cx="714380" cy="64294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Elipsa 39"/>
          <p:cNvSpPr/>
          <p:nvPr/>
        </p:nvSpPr>
        <p:spPr>
          <a:xfrm>
            <a:off x="2071670" y="3306152"/>
            <a:ext cx="714380" cy="35719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Elipsa 40"/>
          <p:cNvSpPr/>
          <p:nvPr/>
        </p:nvSpPr>
        <p:spPr>
          <a:xfrm>
            <a:off x="4500562" y="3214692"/>
            <a:ext cx="357190" cy="57150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Elipsa 41"/>
          <p:cNvSpPr/>
          <p:nvPr/>
        </p:nvSpPr>
        <p:spPr>
          <a:xfrm rot="16200000">
            <a:off x="3355205" y="1500180"/>
            <a:ext cx="357190" cy="57150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Elipsa 42"/>
          <p:cNvSpPr/>
          <p:nvPr/>
        </p:nvSpPr>
        <p:spPr>
          <a:xfrm rot="16200000">
            <a:off x="2571736" y="2643188"/>
            <a:ext cx="285752" cy="28575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Elipsa 43"/>
          <p:cNvSpPr/>
          <p:nvPr/>
        </p:nvSpPr>
        <p:spPr>
          <a:xfrm rot="16200000">
            <a:off x="3929058" y="3071816"/>
            <a:ext cx="285752" cy="28575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Elipsa 44"/>
          <p:cNvSpPr/>
          <p:nvPr/>
        </p:nvSpPr>
        <p:spPr>
          <a:xfrm rot="16200000">
            <a:off x="1120577" y="1549722"/>
            <a:ext cx="285752" cy="28575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Elipsa 45"/>
          <p:cNvSpPr/>
          <p:nvPr/>
        </p:nvSpPr>
        <p:spPr>
          <a:xfrm rot="16200000">
            <a:off x="2339626" y="1412380"/>
            <a:ext cx="285752" cy="28575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5595</TotalTime>
  <Words>93</Words>
  <Application>Microsoft Office PowerPoint</Application>
  <PresentationFormat>Pokaz na ekranie (16:9)</PresentationFormat>
  <Paragraphs>14</Paragraphs>
  <Slides>1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</vt:i4>
      </vt:variant>
    </vt:vector>
  </HeadingPairs>
  <TitlesOfParts>
    <vt:vector size="2" baseType="lpstr">
      <vt:lpstr>Kontortema</vt:lpstr>
      <vt:lpstr>OPARTGT018 AMMUNITION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HARDC</cp:lastModifiedBy>
  <cp:revision>385</cp:revision>
  <dcterms:created xsi:type="dcterms:W3CDTF">2019-03-12T22:01:00Z</dcterms:created>
  <dcterms:modified xsi:type="dcterms:W3CDTF">2020-08-25T21:16:31Z</dcterms:modified>
</cp:coreProperties>
</file>